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A9B8ADA-8C4E-44B1-BB43-23BA18970C32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C8924B5-F631-42D1-A93C-6B4BC7CF622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220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Тат.Янтыковская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основная общеобразовательная  школа»</a:t>
            </a:r>
          </a:p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Лаишевского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1340768"/>
            <a:ext cx="79279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</a:p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ШКОЛЬНОГО ТЕАТРА</a:t>
            </a:r>
            <a:b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«ЮНЫЕ ТАЛАНТЫ»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Гульнур\Desktop\Новая папка (2)\2019-2020\ФОТООТЧЕТ\без бергэ\IMG_20200229_10223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1" t="28552" r="19183"/>
          <a:stretch/>
        </p:blipFill>
        <p:spPr bwMode="auto">
          <a:xfrm>
            <a:off x="2667325" y="3464426"/>
            <a:ext cx="3960440" cy="2977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8438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76672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 КРУЖКА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55368" y="1556792"/>
            <a:ext cx="56886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ХАМИДУЛЛИНА АЛСУ ФАРИТОВНА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Дата рождения: 18.03.1997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Образование: ВЫСШЕЕ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Трудовой стаж :  Общий  -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4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года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Педагогический  -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4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года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Место работы: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МБОУ «ТАТ.ЯНТЫКОВСКАЯ ООШ»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Занимаемая должность: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Учитель английского языка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https://edu.tatar.ru/upload/anketas/6024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2268251" cy="302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350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60648"/>
            <a:ext cx="74888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 - одна из наиболее наглядных форм художественного отражения жизни. Идеи и образы раскрываются в действиях актера, непосредственно воздействующего на зрителя. Особенности детского восприятия и творчества: повышенная восприимчивость, чувствительно - образный характер детского мышления; наивно - игровое отношение ко многому характеризуют возрастное развитие ребенка в области искусства, близких миру театра.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Театрально-творческая деятельность ребенка имеет специфические особенности. Несмотря на детскую отзывчивость, безоговорочную доверчивость, непосредственность, «работа на зрителя» приводит к возникновению у детей обостренного чувства «внутреннего критика», что является своеобразным препятствием для полной реализации потребностей ребенка в этом виде творчества.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admin\Downloads\IMG_20230301_1227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981467"/>
            <a:ext cx="4104456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349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85689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Театральный коллектив был создан в сентябре 2022 году на базе МБОУ «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Тат.Янтыковская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ООШ».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Были поставлены следующие  задачи: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• Формировать творческое мышление, устойчивый интерес к художественной деятельности;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Развивать художественный вкус, фантазию, изобретательность, пространственное воображение;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Формировать умения и навыки, необходимые для создания творческих работ;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Развивать желание экспериментировать, проявляя яркие познавательные чувства: удивление, сомнение, радость от узнавания нового.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Образовательные: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Закреплять и обогащать знания детей о разных видах художественного творчества;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Знакомить детей различными видами изобразительной деятельности, многообразием художественных материалов и приёмами работы с ними, закреплять приобретённые умения и навыки и показывать детям широту их возможного применения.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Воспитывать трудолюбие и желание добиваться успеха собственным трудом;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Воспитывать внимание, аккуратность, целеустремлённость, творческую.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945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7566" y="188640"/>
            <a:ext cx="52427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выступления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2" descr="C:\Users\Гульнур\Desktop\разговор о важном\b8271dc0-6187-4dc4-90ef-774ae8830ee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" r="6384" b="13303"/>
          <a:stretch/>
        </p:blipFill>
        <p:spPr bwMode="auto">
          <a:xfrm>
            <a:off x="5796136" y="4005064"/>
            <a:ext cx="2731808" cy="2228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admin\Downloads\Screenshot_20230531_0934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55" b="38086"/>
          <a:stretch/>
        </p:blipFill>
        <p:spPr bwMode="auto">
          <a:xfrm>
            <a:off x="1041272" y="4082834"/>
            <a:ext cx="4181136" cy="224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Screenshot_20230531_112220_edit_3465708801568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210122"/>
            <a:ext cx="4334678" cy="245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A0FC05D-9FE7-4EDC-92CC-0EEC636652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8" t="28239" r="24205" b="6871"/>
          <a:stretch/>
        </p:blipFill>
        <p:spPr>
          <a:xfrm>
            <a:off x="974584" y="1174105"/>
            <a:ext cx="2661311" cy="247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2684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7460" y="188640"/>
            <a:ext cx="43829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награды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98" y="2878832"/>
            <a:ext cx="2560375" cy="380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228" y="958081"/>
            <a:ext cx="2550142" cy="3635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8" y="2950282"/>
            <a:ext cx="2525029" cy="3776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C:\Users\admin\Downloads\3 место в муниципальном этапе республиканского конкурса Татар сузе_page-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395" y="1011787"/>
            <a:ext cx="2474741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44367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149</TotalTime>
  <Words>176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</cp:revision>
  <dcterms:created xsi:type="dcterms:W3CDTF">2023-05-31T06:18:30Z</dcterms:created>
  <dcterms:modified xsi:type="dcterms:W3CDTF">2023-11-22T17:26:00Z</dcterms:modified>
</cp:coreProperties>
</file>